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659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718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719" r:id="rId44"/>
    <p:sldId id="705" r:id="rId45"/>
    <p:sldId id="720" r:id="rId46"/>
    <p:sldId id="710" r:id="rId47"/>
    <p:sldId id="722" r:id="rId48"/>
    <p:sldId id="723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000FF"/>
    <a:srgbClr val="595959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215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18日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18日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xunitpatterns.com/Goals%20of%20Test%20Automati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xunitpatterns.com/Goals%20of%20Test%20Automatio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02" y="4652138"/>
            <a:ext cx="2616397" cy="22058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Element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of Agile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Points/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4000" smtClean="0">
                <a:solidFill>
                  <a:srgbClr val="44C404"/>
                </a:solidFill>
              </a:rPr>
              <a:t>発見と言語化</a:t>
            </a:r>
            <a:endParaRPr lang="ja-JP" altLang="en-US" sz="400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4000" smtClean="0">
                <a:solidFill>
                  <a:srgbClr val="44C404"/>
                </a:solidFill>
              </a:rPr>
              <a:t>共通認識の構築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Element of Agile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動作する）成果物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Element of Agile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2720</TotalTime>
  <Words>1434</Words>
  <Application>Microsoft Macintosh PowerPoint</Application>
  <PresentationFormat>画面に合わせる (4:3)</PresentationFormat>
  <Paragraphs>396</Paragraphs>
  <Slides>49</Slides>
  <Notes>47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1" baseType="lpstr">
      <vt:lpstr>Office テーマ</vt:lpstr>
      <vt:lpstr>1_Office テーマ</vt:lpstr>
      <vt:lpstr> An Agile Way  As an SET  At LINE </vt:lpstr>
      <vt:lpstr>Objective</vt:lpstr>
      <vt:lpstr>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Element of Agile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Points/まとめ</vt:lpstr>
      <vt:lpstr>PowerPoint プレゼンテーション</vt:lpstr>
      <vt:lpstr>Next Challenge</vt:lpstr>
      <vt:lpstr>Solution</vt:lpstr>
      <vt:lpstr>Element of Agile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Solution解決方針</vt:lpstr>
      <vt:lpstr>Element of Agile</vt:lpstr>
      <vt:lpstr>実施した施策 (1)</vt:lpstr>
      <vt:lpstr>実施した施策 (2)</vt:lpstr>
      <vt:lpstr>ビジネスの”3 KPIs”の活用</vt:lpstr>
      <vt:lpstr>インパクトを与える</vt:lpstr>
      <vt:lpstr>Result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“3 KPIs” as Criteria</vt:lpstr>
      <vt:lpstr>My Mission (2017/09-)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4338</cp:revision>
  <dcterms:created xsi:type="dcterms:W3CDTF">2016-11-21T06:16:44Z</dcterms:created>
  <dcterms:modified xsi:type="dcterms:W3CDTF">2018-03-18T04:44:37Z</dcterms:modified>
</cp:coreProperties>
</file>